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84" r:id="rId2"/>
    <p:sldId id="256" r:id="rId3"/>
    <p:sldId id="257" r:id="rId4"/>
    <p:sldId id="286" r:id="rId5"/>
    <p:sldId id="258" r:id="rId6"/>
    <p:sldId id="287" r:id="rId7"/>
    <p:sldId id="259" r:id="rId8"/>
    <p:sldId id="260" r:id="rId9"/>
    <p:sldId id="288" r:id="rId10"/>
    <p:sldId id="261" r:id="rId11"/>
    <p:sldId id="289" r:id="rId12"/>
    <p:sldId id="262" r:id="rId13"/>
    <p:sldId id="263" r:id="rId14"/>
    <p:sldId id="290" r:id="rId15"/>
    <p:sldId id="285" r:id="rId16"/>
    <p:sldId id="264" r:id="rId17"/>
    <p:sldId id="265" r:id="rId18"/>
    <p:sldId id="294" r:id="rId19"/>
    <p:sldId id="266" r:id="rId20"/>
    <p:sldId id="295" r:id="rId21"/>
    <p:sldId id="267" r:id="rId22"/>
    <p:sldId id="296" r:id="rId23"/>
    <p:sldId id="268" r:id="rId24"/>
    <p:sldId id="297" r:id="rId25"/>
    <p:sldId id="269" r:id="rId26"/>
    <p:sldId id="298" r:id="rId27"/>
    <p:sldId id="270" r:id="rId28"/>
    <p:sldId id="299" r:id="rId29"/>
    <p:sldId id="271" r:id="rId30"/>
    <p:sldId id="300" r:id="rId31"/>
    <p:sldId id="272" r:id="rId32"/>
    <p:sldId id="301" r:id="rId33"/>
    <p:sldId id="273" r:id="rId34"/>
    <p:sldId id="302" r:id="rId35"/>
    <p:sldId id="274" r:id="rId36"/>
    <p:sldId id="303" r:id="rId37"/>
    <p:sldId id="293" r:id="rId38"/>
    <p:sldId id="275" r:id="rId39"/>
    <p:sldId id="304" r:id="rId40"/>
    <p:sldId id="292" r:id="rId41"/>
    <p:sldId id="305" r:id="rId42"/>
    <p:sldId id="276" r:id="rId43"/>
    <p:sldId id="306" r:id="rId44"/>
    <p:sldId id="277" r:id="rId45"/>
    <p:sldId id="307" r:id="rId46"/>
    <p:sldId id="291" r:id="rId47"/>
    <p:sldId id="278" r:id="rId48"/>
    <p:sldId id="279" r:id="rId49"/>
    <p:sldId id="280" r:id="rId50"/>
    <p:sldId id="281" r:id="rId51"/>
    <p:sldId id="282" r:id="rId52"/>
    <p:sldId id="283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66FF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8" autoAdjust="0"/>
    <p:restoredTop sz="94353" autoAdjust="0"/>
  </p:normalViewPr>
  <p:slideViewPr>
    <p:cSldViewPr snapToGrid="0">
      <p:cViewPr varScale="1">
        <p:scale>
          <a:sx n="134" d="100"/>
          <a:sy n="134" d="100"/>
        </p:scale>
        <p:origin x="156" y="16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8.png"/><Relationship Id="rId2" Type="http://schemas.openxmlformats.org/officeDocument/2006/relationships/image" Target="../media/image76.png"/><Relationship Id="rId16" Type="http://schemas.openxmlformats.org/officeDocument/2006/relationships/image" Target="../media/image9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88" y="881063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426145" y="116469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4553" y="1032403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7316" y="1169455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02608" y="147901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2163" y="1964792"/>
            <a:ext cx="190087" cy="26405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079" y="4355567"/>
            <a:ext cx="108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55790" y="5181890"/>
            <a:ext cx="144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13487" y="5322743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1128" y="617787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80" y="38352"/>
            <a:ext cx="3966189" cy="50973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80" y="5174070"/>
            <a:ext cx="3966189" cy="150686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368" y="919415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681725" y="120304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60133" y="107075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92896" y="120780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188" y="151736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7743" y="2003144"/>
            <a:ext cx="190087" cy="264058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97659" y="4393919"/>
            <a:ext cx="108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11370" y="5220242"/>
            <a:ext cx="144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869067" y="536109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16708" y="621622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8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454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49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38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6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23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137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34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6076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章 </a:t>
            </a:r>
            <a:r>
              <a:rPr kumimoji="1" lang="en-US" altLang="ja-JP" dirty="0" smtClean="0"/>
              <a:t>Ball &amp; Beam </a:t>
            </a:r>
            <a:r>
              <a:rPr kumimoji="1" lang="ja-JP" altLang="en-US" dirty="0" smtClean="0"/>
              <a:t>の実験をしよう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796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879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3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949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89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電流からトルクへの変換係数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電流からトルクへの変換係数</a:t>
            </a:r>
            <a:endParaRPr kumimoji="1" lang="ja-JP" altLang="en-US" sz="8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85585" y="5804279"/>
            <a:ext cx="252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459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現代制御理論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533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72760" y="4211397"/>
            <a:ext cx="324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500" dirty="0" smtClean="0"/>
                  <a:t>一旦対角化すると，基底が</a:t>
                </a:r>
                <a:r>
                  <a:rPr lang="ja-JP" altLang="en-US" sz="5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5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500" dirty="0" smtClean="0"/>
                  <a:t>．</a:t>
                </a:r>
                <a:endParaRPr kumimoji="1" lang="en-US" altLang="ja-JP" sz="500" dirty="0" smtClean="0"/>
              </a:p>
              <a:p>
                <a:r>
                  <a:rPr kumimoji="1" lang="ja-JP" altLang="en-US" sz="500" dirty="0" smtClean="0"/>
                  <a:t>元の空間に写像</a:t>
                </a:r>
                <a:r>
                  <a:rPr lang="ja-JP" altLang="en-US" sz="500" dirty="0" smtClean="0"/>
                  <a:t>し</a:t>
                </a:r>
                <a:r>
                  <a:rPr kumimoji="1" lang="ja-JP" altLang="en-US" sz="5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5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この基底に適切な係数をかけて足し合わせたものが，</a:t>
                </a:r>
                <a:endParaRPr lang="en-US" altLang="ja-JP" sz="5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500" dirty="0" smtClean="0"/>
                  <a:t>=</a:t>
                </a:r>
                <a:r>
                  <a:rPr lang="ja-JP" altLang="en-US" sz="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kumimoji="1" lang="ja-JP" altLang="en-US" sz="5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698678" y="7036376"/>
            <a:ext cx="144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48334" y="5449270"/>
            <a:ext cx="396000" cy="126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1073</Words>
  <Application>Microsoft Office PowerPoint</Application>
  <PresentationFormat>ワイド画面</PresentationFormat>
  <Paragraphs>320</Paragraphs>
  <Slides>52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9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第6章 Ball &amp; Beam の実験をしよう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現代制御理論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1217</cp:revision>
  <dcterms:created xsi:type="dcterms:W3CDTF">2016-04-25T13:00:31Z</dcterms:created>
  <dcterms:modified xsi:type="dcterms:W3CDTF">2016-05-01T14:53:25Z</dcterms:modified>
</cp:coreProperties>
</file>